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1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814" y="-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4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1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4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3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6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3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4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DFAE-C51E-432D-B13A-2EBB00FE0891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4EECA-D37D-464E-BDA8-B4AD39AA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762000"/>
            <a:ext cx="6858000" cy="5410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Do List Application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81600"/>
            <a:ext cx="6400800" cy="1752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By Waleed Gudah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09086"/>
            <a:ext cx="2243259" cy="28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9486" y="228600"/>
            <a:ext cx="8686800" cy="6324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272143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 Recorded Demo</a:t>
            </a:r>
            <a:endParaRPr lang="en-US" sz="6600" dirty="0">
              <a:solidFill>
                <a:schemeClr val="accent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407665"/>
              </p:ext>
            </p:extLst>
          </p:nvPr>
        </p:nvGraphicFramePr>
        <p:xfrm>
          <a:off x="2057400" y="2514600"/>
          <a:ext cx="4961133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Packager Shell Object" showAsIcon="1" r:id="rId3" imgW="1726200" imgH="825480" progId="Package">
                  <p:embed/>
                </p:oleObj>
              </mc:Choice>
              <mc:Fallback>
                <p:oleObj name="Packager Shell Object" showAsIcon="1" r:id="rId3" imgW="1726200" imgH="825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514600"/>
                        <a:ext cx="4961133" cy="237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0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33400" y="152400"/>
            <a:ext cx="7924800" cy="6477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11421"/>
              </p:ext>
            </p:extLst>
          </p:nvPr>
        </p:nvGraphicFramePr>
        <p:xfrm>
          <a:off x="990600" y="1371600"/>
          <a:ext cx="70866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362200"/>
                <a:gridCol w="2362200"/>
              </a:tblGrid>
              <a:tr h="436333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Language:  Ruby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Framework</a:t>
                      </a:r>
                      <a:r>
                        <a:rPr lang="en-US" baseline="0" dirty="0" smtClean="0"/>
                        <a:t>: Rails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MySQL Rails</a:t>
                      </a:r>
                      <a:r>
                        <a:rPr lang="en-US" baseline="0" dirty="0" smtClean="0"/>
                        <a:t> Gem</a:t>
                      </a:r>
                      <a:endParaRPr lang="en-US" dirty="0"/>
                    </a:p>
                  </a:txBody>
                  <a:tcPr/>
                </a:tc>
              </a:tr>
              <a:tr h="1925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62200">
                <a:tc>
                  <a:txBody>
                    <a:bodyPr/>
                    <a:lstStyle/>
                    <a:p>
                      <a:endParaRPr lang="en-US" sz="18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Ruby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dynamic, reflective, object-oriented, general-purpose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 language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Rails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web application development framework written in the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Ruby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MySQL</a:t>
                      </a:r>
                      <a:r>
                        <a:rPr lang="en-US" baseline="0" dirty="0" smtClean="0"/>
                        <a:t> Ruby module </a:t>
                      </a:r>
                      <a:r>
                        <a:rPr lang="en-US" dirty="0" smtClean="0"/>
                        <a:t>is built on top of the MySQL C API, and provides the same functions for Ruby programs that the MySQL C API provides for C programs.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4" descr="http://png-3.findicons.com/files/icons/2420/coded/512/page_rub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97" y="1930737"/>
            <a:ext cx="1614403" cy="16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userlogos.org/files/logos/mafi0z/rubyonrai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84" y="1608963"/>
            <a:ext cx="3341116" cy="250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33600" y="1524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Technologies </a:t>
            </a:r>
            <a:endParaRPr lang="en-US" sz="6600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69" y="2286000"/>
            <a:ext cx="191663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20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33400" y="152400"/>
            <a:ext cx="7924800" cy="6477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38284"/>
              </p:ext>
            </p:extLst>
          </p:nvPr>
        </p:nvGraphicFramePr>
        <p:xfrm>
          <a:off x="1028700" y="1676400"/>
          <a:ext cx="6819900" cy="4323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966"/>
                <a:gridCol w="2004664"/>
                <a:gridCol w="2505270"/>
              </a:tblGrid>
              <a:tr h="396965">
                <a:tc>
                  <a:txBody>
                    <a:bodyPr/>
                    <a:lstStyle/>
                    <a:p>
                      <a:r>
                        <a:rPr lang="en-US" dirty="0" smtClean="0"/>
                        <a:t>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</a:t>
                      </a:r>
                      <a:r>
                        <a:rPr lang="en-US" baseline="0" dirty="0" smtClean="0"/>
                        <a:t> Bootstrap</a:t>
                      </a:r>
                      <a:endParaRPr lang="en-US" dirty="0"/>
                    </a:p>
                  </a:txBody>
                  <a:tcPr/>
                </a:tc>
              </a:tr>
              <a:tr h="1914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14772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is the standard markup language used to create web pages.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Cascading Style Sheets (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is a language used for describing the look and formatting of a web page.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free and open-source collection</a:t>
                      </a:r>
                    </a:p>
                    <a:p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contains HTML- and CSS-based design templates.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8" descr="http://www.iconpng.com/png/coded_icon/page_c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86939"/>
            <a:ext cx="1682485" cy="168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oftwebpros.com/Images/bootstra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62200"/>
            <a:ext cx="2336800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www.fancyicons.com/free-icons/101/html5/png/256/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33600" y="1524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Technologies 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0" y="76200"/>
            <a:ext cx="7924800" cy="6629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34438"/>
              </p:ext>
            </p:extLst>
          </p:nvPr>
        </p:nvGraphicFramePr>
        <p:xfrm>
          <a:off x="1447800" y="1052997"/>
          <a:ext cx="6019800" cy="5500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900"/>
                <a:gridCol w="3009900"/>
              </a:tblGrid>
              <a:tr h="322993">
                <a:tc>
                  <a:txBody>
                    <a:bodyPr/>
                    <a:lstStyle/>
                    <a:p>
                      <a:r>
                        <a:rPr lang="en-US" dirty="0" smtClean="0"/>
                        <a:t>MySQL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Ruby class </a:t>
                      </a:r>
                    </a:p>
                  </a:txBody>
                  <a:tcPr anchor="ctr"/>
                </a:tc>
              </a:tr>
              <a:tr h="565238">
                <a:tc>
                  <a:txBody>
                    <a:bodyPr/>
                    <a:lstStyle/>
                    <a:p>
                      <a:r>
                        <a:rPr lang="en-US" smtClean="0"/>
                        <a:t>TINYINT, SMALLINT, MEDIUMINT, 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Fixnum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</a:tr>
              <a:tr h="322993">
                <a:tc>
                  <a:txBody>
                    <a:bodyPr/>
                    <a:lstStyle/>
                    <a:p>
                      <a:r>
                        <a:rPr lang="en-US" smtClean="0"/>
                        <a:t>INT, BIGINT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 anchor="ctr"/>
                </a:tc>
              </a:tr>
              <a:tr h="322993">
                <a:tc>
                  <a:txBody>
                    <a:bodyPr/>
                    <a:lstStyle/>
                    <a:p>
                      <a:r>
                        <a:rPr lang="en-US" smtClean="0"/>
                        <a:t>FLOAT, DOUBLE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Float </a:t>
                      </a:r>
                    </a:p>
                  </a:txBody>
                  <a:tcPr anchor="ctr"/>
                </a:tc>
              </a:tr>
              <a:tr h="322993">
                <a:tc>
                  <a:txBody>
                    <a:bodyPr/>
                    <a:lstStyle/>
                    <a:p>
                      <a:r>
                        <a:rPr lang="en-US" smtClean="0"/>
                        <a:t>DECIMAL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 </a:t>
                      </a:r>
                    </a:p>
                  </a:txBody>
                  <a:tcPr anchor="ctr"/>
                </a:tc>
              </a:tr>
              <a:tr h="565238">
                <a:tc>
                  <a:txBody>
                    <a:bodyPr/>
                    <a:lstStyle/>
                    <a:p>
                      <a:r>
                        <a:rPr lang="en-US" smtClean="0"/>
                        <a:t>DATE, DATETIME, TIMESTAMP,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 anchor="ctr"/>
                </a:tc>
              </a:tr>
              <a:tr h="2018707">
                <a:tc>
                  <a:txBody>
                    <a:bodyPr/>
                    <a:lstStyle/>
                    <a:p>
                      <a:r>
                        <a:rPr lang="en-US" dirty="0" smtClean="0"/>
                        <a:t>CHAR, VARCHAR, BINARY, TINYTEXT, TINYBLOB,MEDIUMBLOB,MEDIUMTEXT, LONGBLOB, LONGTEXT, ENUM, SET, BIT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</a:p>
                  </a:txBody>
                  <a:tcPr anchor="ctr"/>
                </a:tc>
              </a:tr>
              <a:tr h="738296"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NilClass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43200" y="76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</a:rPr>
              <a:t>Schema Map 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8970" y="685800"/>
            <a:ext cx="5832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Rails automatically maps MySQL types to native Rails classes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23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3285" y="76200"/>
            <a:ext cx="7924800" cy="6629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73499"/>
              </p:ext>
            </p:extLst>
          </p:nvPr>
        </p:nvGraphicFramePr>
        <p:xfrm>
          <a:off x="914400" y="1693991"/>
          <a:ext cx="3657600" cy="3563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</a:tblGrid>
              <a:tr h="3563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2999" y="762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Schema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905000"/>
            <a:ext cx="321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421051"/>
              </p:ext>
            </p:extLst>
          </p:nvPr>
        </p:nvGraphicFramePr>
        <p:xfrm>
          <a:off x="4953000" y="1143000"/>
          <a:ext cx="3235370" cy="2662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70"/>
              </a:tblGrid>
              <a:tr h="2662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124200" cy="2257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59433"/>
              </p:ext>
            </p:extLst>
          </p:nvPr>
        </p:nvGraphicFramePr>
        <p:xfrm>
          <a:off x="4953000" y="3962400"/>
          <a:ext cx="3235370" cy="252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70"/>
              </a:tblGrid>
              <a:tr h="25272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01" y="4114800"/>
            <a:ext cx="2759799" cy="230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6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152400"/>
            <a:ext cx="8382000" cy="655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76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DB Constraint Example 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098024" cy="559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4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"/>
            <a:ext cx="8382000" cy="6705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-76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App Control Structure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2" y="738641"/>
            <a:ext cx="5570538" cy="596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3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991600" cy="6477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3600" y="762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Desktop View</a:t>
            </a:r>
            <a:endParaRPr lang="en-US" sz="66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95400"/>
            <a:ext cx="8564077" cy="49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991600" cy="6629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3600" y="-762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Mobile View</a:t>
            </a:r>
            <a:endParaRPr lang="en-US" sz="66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3810000" cy="57912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3810000" cy="579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167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Packager Shell Object</vt:lpstr>
      <vt:lpstr>To Do List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 Application</dc:title>
  <dc:creator>WAL33D</dc:creator>
  <cp:lastModifiedBy>WAL33D</cp:lastModifiedBy>
  <cp:revision>20</cp:revision>
  <dcterms:created xsi:type="dcterms:W3CDTF">2015-04-16T23:28:20Z</dcterms:created>
  <dcterms:modified xsi:type="dcterms:W3CDTF">2015-04-17T02:45:46Z</dcterms:modified>
</cp:coreProperties>
</file>